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2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331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38EBC5-9641-40B5-94D7-76C9CD36CA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CC0E0B6-8D1C-4891-9B00-648DFDB9AD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6F2C37-EC25-4573-B5DE-606E6A0B9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F4F1DB-C48A-48CE-BD44-B1ED5DBD6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FBF757-48B4-4F5E-BC79-293137FBC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99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678A79-7A5C-4EBD-8DCC-7DF927DCC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FDD4385-6465-4615-873F-F0B433DCD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DCFA8BC-1536-4661-8475-EB41972C6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256F9A-AC2D-4639-9275-25D231ADA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342466-E543-499D-B2AF-1A2B9DCD3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9009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BBF2919-39CF-44D8-8F66-7CF5F16F8B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3935E0-946B-4590-BD74-A64D05D398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FC0D7B-749F-4895-8B5E-497BA4A8BC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B81375D-9018-4B47-B051-A8BE01301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71AD66-C0A3-47D1-A04A-390A286D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9292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CFA5C0-C22A-48F9-8759-D93C99F5A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B388310-C2A1-4266-A2A0-9D9DB63E1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F32381-DDE3-4CA1-A3E6-77BFE363B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7528CD-FFA4-42BC-8A23-098150997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EA2CF1-FF34-41EF-8243-A0C793981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994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878EAD-EB03-4BCE-88CC-D0DCD80748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C76E1F-B04F-493E-842D-FFCA0D414A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E4AF039-3CDB-48EA-BA9F-42E8470C9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494A940-061D-489F-8BE6-CFDCB8DA0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A4FD84-F2C4-4CAD-B61E-34094DD8F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4087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4217D4-8E1C-47E8-9A5C-FD08C95A6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DA893B-2AC5-4FBC-8CEE-E561558EA1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E2097B-052E-4896-88B7-8E0DD82371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B5EF-AC7F-4559-B3BF-23AA8F806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BED63E-33D6-4549-8266-D32FE412D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7C9473-C546-4F11-9D6B-1A2361941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4277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6944E2-7A33-476E-A9FD-50A237468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917A2D-18B5-48B0-8CA7-62C9FE35D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94D1815-DEA3-460D-9C1C-4BBAE7C53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BE5D03-3AE7-4156-8F16-851106119A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ED2C8FB-C131-4D98-B499-D4960449E3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DE71375-4936-447B-8228-ADE1DF03B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5326E55-D998-4494-9960-4973132C3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3CC11C5-BFE2-4E39-8650-3D5E2B78E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21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4E6556-63D7-4298-BE4C-F85527E73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2941AFE-DF3D-46DD-8C6D-77CA3FB3E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579B176-E253-4151-A847-A40B8E651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A87314-A805-4620-9268-F71DA3C89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6734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D53DA6F-EC88-4FCB-A689-52AFA9A63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6680649-DD3F-4E99-B8EC-E8AECFEC5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EF6B08-ECDA-4322-9693-F732AADE8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9743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6F13CD-7C69-47AC-999C-F41C7F1B2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62B1E7-0214-4156-A09C-8604F1CF5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477F16D-3171-40EE-8613-58E81A328A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958384D-C1B7-43F3-B9EF-54BA0F00F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99FB5BA-1B07-4498-A234-114E9EFBC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EE8923-2A95-42EC-8F15-D2E21F055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221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181923-BC90-4C59-9AAE-47C8C27BC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53FF102-9CBE-4ADB-85A0-67D7CD0E0F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B5F5CF9-5E14-4C89-9E47-91BFECCDB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F6C8916-BAEE-4B45-B9D8-DD58ED2C8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34009C-25A8-47D1-B3BA-617963A1F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39744CE-1B05-4F3F-B107-6C211F6A6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845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1B417E2-17D0-40C3-84C3-7B68317CC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EA144E-0F4C-437A-957C-95B0643CE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5CC392-8EFD-4A66-9F86-0CC7C9180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4BF51-C6CC-491E-99B5-0DA438CA81FB}" type="datetimeFigureOut">
              <a:rPr lang="ko-KR" altLang="en-US" smtClean="0"/>
              <a:t>2017-10-18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14E0FE-6554-4954-8289-A7B64D09B2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3B0801-B91F-46AD-B4EA-6FFEE34976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01A634-CCEA-47A1-9592-DE4110A2F3A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4625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597CE4-5F6D-4053-B877-122A0A3B6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2462" y="2936536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ko-KR" altLang="en-US" sz="2800" b="1" dirty="0"/>
              <a:t>포트폴리오 수업 중간정리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9A01B6-A16D-4872-BE86-8162D8DC9F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2462" y="5416211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altLang="ko-KR" sz="1000" dirty="0"/>
              <a:t>21661114_</a:t>
            </a:r>
            <a:r>
              <a:rPr lang="ko-KR" altLang="en-US" sz="1000" dirty="0"/>
              <a:t>정세림</a:t>
            </a:r>
          </a:p>
        </p:txBody>
      </p:sp>
    </p:spTree>
    <p:extLst>
      <p:ext uri="{BB962C8B-B14F-4D97-AF65-F5344CB8AC3E}">
        <p14:creationId xmlns:p14="http://schemas.microsoft.com/office/powerpoint/2010/main" val="2664190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1">
            <a:extLst>
              <a:ext uri="{FF2B5EF4-FFF2-40B4-BE49-F238E27FC236}">
                <a16:creationId xmlns:a16="http://schemas.microsoft.com/office/drawing/2014/main" id="{E8C27D0D-B3E1-45C5-B5E9-801949F172DB}"/>
              </a:ext>
            </a:extLst>
          </p:cNvPr>
          <p:cNvSpPr txBox="1">
            <a:spLocks/>
          </p:cNvSpPr>
          <p:nvPr/>
        </p:nvSpPr>
        <p:spPr>
          <a:xfrm>
            <a:off x="960417" y="5531975"/>
            <a:ext cx="501336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/>
              <a:t>1</a:t>
            </a:r>
            <a:r>
              <a:rPr lang="ko-KR" altLang="en-US" sz="1200" dirty="0"/>
              <a:t>주차</a:t>
            </a:r>
            <a:r>
              <a:rPr lang="en-US" altLang="ko-KR" sz="1200" dirty="0"/>
              <a:t>_</a:t>
            </a:r>
            <a:r>
              <a:rPr lang="ko-KR" altLang="en-US" sz="1200" dirty="0"/>
              <a:t>선배와의 만남</a:t>
            </a: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A9C4203-18A0-478B-92DF-B66989925CC7}"/>
              </a:ext>
            </a:extLst>
          </p:cNvPr>
          <p:cNvSpPr txBox="1">
            <a:spLocks/>
          </p:cNvSpPr>
          <p:nvPr/>
        </p:nvSpPr>
        <p:spPr>
          <a:xfrm>
            <a:off x="9188712" y="5514181"/>
            <a:ext cx="32521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/>
              <a:t>2</a:t>
            </a:r>
            <a:r>
              <a:rPr lang="ko-KR" altLang="en-US" sz="1200" dirty="0"/>
              <a:t>주차</a:t>
            </a:r>
            <a:r>
              <a:rPr lang="en-US" altLang="ko-KR" sz="1200" dirty="0"/>
              <a:t>_</a:t>
            </a:r>
            <a:r>
              <a:rPr lang="ko-KR" altLang="en-US" sz="1200" dirty="0" err="1"/>
              <a:t>페럴렉스</a:t>
            </a:r>
            <a:r>
              <a:rPr lang="ko-KR" altLang="en-US" sz="1200" dirty="0"/>
              <a:t> 스크롤 페이지연습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D0FC2D4-2497-4D61-819A-738CEE231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-142044"/>
            <a:ext cx="2970494" cy="167090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568FC96-4DE7-4983-887A-4AA7AC4F82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02"/>
          <a:stretch/>
        </p:blipFill>
        <p:spPr>
          <a:xfrm>
            <a:off x="6096001" y="1323360"/>
            <a:ext cx="2970494" cy="153719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1DBB2333-5970-48B7-BBAB-7FDD64EDB2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267"/>
          <a:stretch/>
        </p:blipFill>
        <p:spPr>
          <a:xfrm>
            <a:off x="6096001" y="2616716"/>
            <a:ext cx="2970493" cy="153277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D2073849-C329-4E05-B179-43B715F8B7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043"/>
          <a:stretch/>
        </p:blipFill>
        <p:spPr>
          <a:xfrm>
            <a:off x="6096001" y="4065496"/>
            <a:ext cx="2970493" cy="153651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385F0676-9546-466A-8E83-0A9ED9FFAA3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199"/>
          <a:stretch/>
        </p:blipFill>
        <p:spPr>
          <a:xfrm>
            <a:off x="6096001" y="5324096"/>
            <a:ext cx="2970494" cy="1533904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2E591237-3DB7-4D1C-B8D0-F610A520158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17" y="1174604"/>
            <a:ext cx="4149492" cy="4149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658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952D2F20-90E5-4AD3-A3F3-98DA6A9B4CEC}"/>
              </a:ext>
            </a:extLst>
          </p:cNvPr>
          <p:cNvSpPr txBox="1">
            <a:spLocks/>
          </p:cNvSpPr>
          <p:nvPr/>
        </p:nvSpPr>
        <p:spPr>
          <a:xfrm>
            <a:off x="3589317" y="5531975"/>
            <a:ext cx="501336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/>
              <a:t>3</a:t>
            </a:r>
            <a:r>
              <a:rPr lang="ko-KR" altLang="en-US" sz="1200" dirty="0"/>
              <a:t>주차</a:t>
            </a:r>
            <a:r>
              <a:rPr lang="en-US" altLang="ko-KR" sz="1200" dirty="0"/>
              <a:t>_</a:t>
            </a:r>
            <a:r>
              <a:rPr lang="ko-KR" altLang="en-US" sz="1200" dirty="0"/>
              <a:t>사이트 리서치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9CC73382-1108-4106-8A3F-1BDA7F99713D}"/>
              </a:ext>
            </a:extLst>
          </p:cNvPr>
          <p:cNvSpPr txBox="1">
            <a:spLocks/>
          </p:cNvSpPr>
          <p:nvPr/>
        </p:nvSpPr>
        <p:spPr>
          <a:xfrm>
            <a:off x="6333752" y="5514181"/>
            <a:ext cx="32521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/>
              <a:t>4</a:t>
            </a:r>
            <a:r>
              <a:rPr lang="ko-KR" altLang="en-US" sz="1200" dirty="0"/>
              <a:t>주차</a:t>
            </a:r>
            <a:r>
              <a:rPr lang="en-US" altLang="ko-KR" sz="1200" dirty="0"/>
              <a:t>_</a:t>
            </a:r>
            <a:r>
              <a:rPr lang="ko-KR" altLang="en-US" sz="1200" dirty="0"/>
              <a:t>사이트 마크업</a:t>
            </a:r>
            <a:r>
              <a:rPr lang="en-US" altLang="ko-KR" sz="1200" dirty="0"/>
              <a:t>1</a:t>
            </a:r>
            <a:endParaRPr lang="ko-KR" altLang="en-US" sz="12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374866A-519A-4221-8BA5-BE2F41A8B2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34" y="-18256"/>
            <a:ext cx="2759441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BED7FC0-1FA0-463A-AA9C-59FB2F950E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1679" y="0"/>
            <a:ext cx="41003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536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A673CD11-1687-424F-9DE8-CEAE997232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6517" y="0"/>
            <a:ext cx="2050481" cy="6827742"/>
          </a:xfrm>
        </p:spPr>
      </p:pic>
      <p:sp>
        <p:nvSpPr>
          <p:cNvPr id="4" name="제목 1">
            <a:extLst>
              <a:ext uri="{FF2B5EF4-FFF2-40B4-BE49-F238E27FC236}">
                <a16:creationId xmlns:a16="http://schemas.microsoft.com/office/drawing/2014/main" id="{18EA519F-35F3-4AFD-B0FC-71F90BF54605}"/>
              </a:ext>
            </a:extLst>
          </p:cNvPr>
          <p:cNvSpPr txBox="1">
            <a:spLocks/>
          </p:cNvSpPr>
          <p:nvPr/>
        </p:nvSpPr>
        <p:spPr>
          <a:xfrm>
            <a:off x="8764038" y="5531975"/>
            <a:ext cx="201271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/>
              <a:t>7</a:t>
            </a:r>
            <a:r>
              <a:rPr lang="ko-KR" altLang="en-US" sz="1200" dirty="0"/>
              <a:t>주차</a:t>
            </a:r>
            <a:r>
              <a:rPr lang="en-US" altLang="ko-KR" sz="1200" dirty="0"/>
              <a:t>_</a:t>
            </a:r>
            <a:r>
              <a:rPr lang="ko-KR" altLang="en-US" sz="1200" dirty="0"/>
              <a:t>페이지 </a:t>
            </a:r>
            <a:r>
              <a:rPr lang="en-US" altLang="ko-KR" sz="1200" dirty="0" err="1"/>
              <a:t>css</a:t>
            </a:r>
            <a:r>
              <a:rPr lang="ko-KR" altLang="en-US" sz="1200" dirty="0"/>
              <a:t>적용</a:t>
            </a:r>
            <a:r>
              <a:rPr lang="en-US" altLang="ko-KR" sz="1200" dirty="0"/>
              <a:t>1</a:t>
            </a:r>
            <a:endParaRPr lang="ko-KR" altLang="en-US" sz="1200" dirty="0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2F553A6F-F447-417D-92EE-E376847F435C}"/>
              </a:ext>
            </a:extLst>
          </p:cNvPr>
          <p:cNvSpPr txBox="1">
            <a:spLocks/>
          </p:cNvSpPr>
          <p:nvPr/>
        </p:nvSpPr>
        <p:spPr>
          <a:xfrm>
            <a:off x="3970934" y="5531975"/>
            <a:ext cx="259558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200" dirty="0"/>
              <a:t>6</a:t>
            </a:r>
            <a:r>
              <a:rPr lang="ko-KR" altLang="en-US" sz="1200" dirty="0"/>
              <a:t>주차</a:t>
            </a:r>
            <a:r>
              <a:rPr lang="en-US" altLang="ko-KR" sz="1200" dirty="0"/>
              <a:t>_</a:t>
            </a:r>
            <a:r>
              <a:rPr lang="ko-KR" altLang="en-US" sz="1200" dirty="0" err="1"/>
              <a:t>마크업완성</a:t>
            </a:r>
            <a:endParaRPr lang="ko-KR" altLang="en-US" sz="12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5482336-2B32-4072-BEAA-075640FE8A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078" y="0"/>
            <a:ext cx="1592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65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71EA6-FEAB-4BFF-BAC1-ADAEEB7E2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7624" y="553197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1200" dirty="0"/>
              <a:t>8</a:t>
            </a:r>
            <a:r>
              <a:rPr lang="ko-KR" altLang="en-US" sz="1200" dirty="0"/>
              <a:t>주차</a:t>
            </a:r>
            <a:r>
              <a:rPr lang="en-US" altLang="ko-KR" sz="1200" dirty="0"/>
              <a:t>_</a:t>
            </a:r>
            <a:r>
              <a:rPr lang="ko-KR" altLang="en-US" sz="1200" dirty="0"/>
              <a:t>페이지 완성 및 코멘트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1CA9A25-1E8C-49BA-A7D8-492A60CAE0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999" t="5324" r="-149" b="6933"/>
          <a:stretch/>
        </p:blipFill>
        <p:spPr>
          <a:xfrm>
            <a:off x="6809173" y="0"/>
            <a:ext cx="5382827" cy="6858000"/>
          </a:xfrm>
          <a:prstGeom prst="rect">
            <a:avLst/>
          </a:prstGeom>
        </p:spPr>
      </p:pic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3C61FAB-FB6B-46B3-9356-01A5B9E9B3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8402" y="0"/>
            <a:ext cx="3512002" cy="6857538"/>
          </a:xfrm>
        </p:spPr>
      </p:pic>
    </p:spTree>
    <p:extLst>
      <p:ext uri="{BB962C8B-B14F-4D97-AF65-F5344CB8AC3E}">
        <p14:creationId xmlns:p14="http://schemas.microsoft.com/office/powerpoint/2010/main" val="619059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46</Words>
  <Application>Microsoft Office PowerPoint</Application>
  <PresentationFormat>와이드스크린</PresentationFormat>
  <Paragraphs>9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포트폴리오 수업 중간정리</vt:lpstr>
      <vt:lpstr>PowerPoint 프레젠테이션</vt:lpstr>
      <vt:lpstr>PowerPoint 프레젠테이션</vt:lpstr>
      <vt:lpstr>PowerPoint 프레젠테이션</vt:lpstr>
      <vt:lpstr>8주차_페이지 완성 및 코멘트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정세림</dc:creator>
  <cp:lastModifiedBy>정세림</cp:lastModifiedBy>
  <cp:revision>12</cp:revision>
  <dcterms:created xsi:type="dcterms:W3CDTF">2017-10-18T01:31:06Z</dcterms:created>
  <dcterms:modified xsi:type="dcterms:W3CDTF">2017-10-18T02:57:45Z</dcterms:modified>
</cp:coreProperties>
</file>

<file path=docProps/thumbnail.jpeg>
</file>